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86" r:id="rId3"/>
    <p:sldId id="290" r:id="rId4"/>
    <p:sldId id="288" r:id="rId5"/>
    <p:sldId id="289" r:id="rId6"/>
    <p:sldId id="291" r:id="rId7"/>
    <p:sldId id="292" r:id="rId8"/>
    <p:sldId id="293" r:id="rId9"/>
    <p:sldId id="294" r:id="rId10"/>
    <p:sldId id="295" r:id="rId11"/>
    <p:sldId id="29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5495E"/>
    <a:srgbClr val="00AEEF"/>
    <a:srgbClr val="41A7BF"/>
    <a:srgbClr val="0E6794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107" d="100"/>
          <a:sy n="107" d="100"/>
        </p:scale>
        <p:origin x="6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4130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441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197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574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369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429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9275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7990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8233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424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988840"/>
            <a:ext cx="2052228" cy="432048"/>
          </a:xfrm>
        </p:spPr>
        <p:txBody>
          <a:bodyPr>
            <a:noAutofit/>
          </a:bodyPr>
          <a:lstStyle/>
          <a:p>
            <a:r>
              <a:rPr lang="ru-RU" sz="26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6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lang="ru-RU" sz="26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17694" y="3068960"/>
            <a:ext cx="5832648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МОЛИТВА</a:t>
            </a:r>
            <a:r>
              <a:rPr lang="en-US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ЧАСИ ПРИГНІЧЕННЯ</a:t>
            </a:r>
            <a:endParaRPr lang="ru-RU" sz="4000" spc="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5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/>
    </mc:Choice>
    <mc:Fallback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708920"/>
            <a:ext cx="8136904" cy="216024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 smtClean="0">
                <a:solidFill>
                  <a:srgbClr val="1287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800" dirty="0" smtClean="0">
              <a:solidFill>
                <a:srgbClr val="1287C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Благання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моє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Господь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вислухає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молитву мою Господь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прийме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en-US" sz="4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03848" y="764704"/>
            <a:ext cx="2772308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</a:t>
            </a:r>
            <a:r>
              <a:rPr lang="uk-UA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6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/>
    </mc:Choice>
    <mc:Fallback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132856"/>
            <a:ext cx="8136904" cy="345638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 smtClean="0">
                <a:solidFill>
                  <a:srgbClr val="1287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dirty="0" smtClean="0">
              <a:solidFill>
                <a:srgbClr val="1287C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родичі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члени церкви,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противляться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моїй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справі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посоромлені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будуть</a:t>
            </a: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b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будуть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настрашені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дуже</a:t>
            </a: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хай вернуться, і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будуть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вони</a:t>
            </a:r>
            <a:b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посоромлені</a:t>
            </a: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зараз! </a:t>
            </a:r>
            <a:endParaRPr lang="en-US" sz="3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03848" y="764704"/>
            <a:ext cx="2772308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</a:t>
            </a:r>
            <a:r>
              <a:rPr lang="uk-UA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1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/>
    </mc:Choice>
    <mc:Fallback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1860" y="764704"/>
            <a:ext cx="2592288" cy="432048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6:2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492896"/>
            <a:ext cx="8280920" cy="27363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карай мене, </a:t>
            </a:r>
            <a:r>
              <a:rPr lang="ru-RU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______, 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Господи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Ісусе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в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гніві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Своїм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не </a:t>
            </a:r>
            <a:r>
              <a:rPr lang="ru-RU" sz="4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завдавай</a:t>
            </a:r>
            <a:r>
              <a:rPr lang="en-US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мені</a:t>
            </a:r>
            <a:r>
              <a:rPr lang="ru-RU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кари</a:t>
            </a:r>
            <a:r>
              <a:rPr lang="en-US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Своїм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пересерді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endParaRPr lang="en-US" sz="4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/>
    </mc:Choice>
    <mc:Fallback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1860" y="764704"/>
            <a:ext cx="2592288" cy="432048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</a:t>
            </a:r>
            <a:r>
              <a:rPr lang="uk-UA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348880"/>
            <a:ext cx="8280920" cy="316835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Помилуй мене, Господи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Ісусе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я, </a:t>
            </a:r>
            <a:r>
              <a:rPr lang="ru-RU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________,</a:t>
            </a:r>
            <a:br>
              <a:rPr lang="ru-RU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слабий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уздоров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мене, Господи, </a:t>
            </a:r>
            <a:r>
              <a:rPr lang="ru-RU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тремтять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мої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кості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en-US" sz="4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/>
    </mc:Choice>
    <mc:Fallback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348880"/>
            <a:ext cx="7992888" cy="280831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душа моя сильно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стривожена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мізерністю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результатів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Господи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Ісусе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доки? </a:t>
            </a:r>
            <a:endParaRPr lang="en-US" sz="4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11860" y="764704"/>
            <a:ext cx="2592288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</a:t>
            </a:r>
            <a:r>
              <a:rPr lang="uk-UA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9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/>
    </mc:Choice>
    <mc:Fallback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348880"/>
            <a:ext cx="8136904" cy="280831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 smtClean="0">
                <a:solidFill>
                  <a:srgbClr val="1287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800" dirty="0" smtClean="0">
              <a:solidFill>
                <a:srgbClr val="1287C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Вернися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о Господи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Ісусе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визволи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душу </a:t>
            </a:r>
            <a:r>
              <a:rPr lang="ru-RU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мою,</a:t>
            </a:r>
            <a:r>
              <a:rPr lang="en-US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ради 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ласки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Своєї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</a:t>
            </a:r>
            <a:r>
              <a:rPr lang="en-US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мене, </a:t>
            </a:r>
            <a:r>
              <a:rPr lang="ru-RU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______! </a:t>
            </a:r>
            <a:endParaRPr lang="en-US" sz="4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11860" y="764704"/>
            <a:ext cx="2592288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</a:t>
            </a:r>
            <a:r>
              <a:rPr lang="uk-UA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6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/>
    </mc:Choice>
    <mc:Fallback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348880"/>
            <a:ext cx="8136904" cy="280831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 smtClean="0">
                <a:solidFill>
                  <a:srgbClr val="1287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800" dirty="0" smtClean="0">
              <a:solidFill>
                <a:srgbClr val="1287C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Бож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зневірі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нема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пам'ятання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 Тебе</a:t>
            </a:r>
            <a:r>
              <a:rPr lang="ru-RU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br>
              <a:rPr lang="ru-RU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занепалому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дусі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ж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буде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хвалити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Тебе? </a:t>
            </a:r>
            <a:endParaRPr lang="en-US" sz="4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11860" y="764704"/>
            <a:ext cx="2592288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</a:t>
            </a:r>
            <a:r>
              <a:rPr lang="uk-UA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0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/>
    </mc:Choice>
    <mc:Fallback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348880"/>
            <a:ext cx="8136904" cy="309634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 smtClean="0">
                <a:solidFill>
                  <a:srgbClr val="1287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dirty="0" smtClean="0">
              <a:solidFill>
                <a:srgbClr val="1287C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мучився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стогнання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свого</a:t>
            </a:r>
            <a:r>
              <a:rPr lang="ru-RU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загиблих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ЧОЛОВІКІВ,</a:t>
            </a:r>
            <a:br>
              <a:rPr lang="ru-RU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щоночі</a:t>
            </a:r>
            <a:r>
              <a:rPr lang="ru-RU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постелю свою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обмиваю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слізьми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сліпих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ЧОЛОВІКІВ,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сльозами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своїми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окроплюю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ложе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своє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приречених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ЧОЛОВІКІВ!... </a:t>
            </a:r>
            <a:endParaRPr lang="en-US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11860" y="764704"/>
            <a:ext cx="2592288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</a:t>
            </a:r>
            <a:r>
              <a:rPr lang="uk-UA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0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/>
    </mc:Choice>
    <mc:Fallback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348880"/>
            <a:ext cx="8136904" cy="24482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 smtClean="0">
                <a:solidFill>
                  <a:srgbClr val="1287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800" dirty="0" smtClean="0">
              <a:solidFill>
                <a:srgbClr val="1287C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Моє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око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зівʼяло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печалі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постаріло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через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усі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сатанинські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нападки… </a:t>
            </a:r>
            <a:endParaRPr lang="en-US" sz="4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11860" y="764704"/>
            <a:ext cx="2592288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</a:t>
            </a:r>
            <a:r>
              <a:rPr lang="uk-UA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62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/>
    </mc:Choice>
    <mc:Fallback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708920"/>
            <a:ext cx="8136904" cy="24482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 smtClean="0">
                <a:solidFill>
                  <a:srgbClr val="1287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800" dirty="0" smtClean="0">
              <a:solidFill>
                <a:srgbClr val="1287C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Відступіться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мене</a:t>
            </a:r>
            <a:r>
              <a:rPr lang="ru-RU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br>
              <a:rPr lang="ru-RU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усі</a:t>
            </a:r>
            <a:r>
              <a:rPr lang="ru-RU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беззаконники,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почув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Господь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голос</a:t>
            </a:r>
            <a:br>
              <a:rPr lang="ru-RU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мого</a:t>
            </a:r>
            <a:r>
              <a:rPr lang="ru-RU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плачу! </a:t>
            </a:r>
            <a:endParaRPr lang="en-US" sz="4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11860" y="764704"/>
            <a:ext cx="2592288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</a:t>
            </a:r>
            <a:r>
              <a:rPr lang="uk-UA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4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/>
    </mc:Choice>
    <mc:Fallback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43</Words>
  <Application>Microsoft Office PowerPoint</Application>
  <PresentationFormat>On-screen Show (4:3)</PresentationFormat>
  <Paragraphs>63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Тема Office</vt:lpstr>
      <vt:lpstr>ПСАЛОМ 6</vt:lpstr>
      <vt:lpstr>ПСАЛОМ 6:2</vt:lpstr>
      <vt:lpstr>ПСАЛОМ 6:3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Light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ПЛвЦ Рівне</cp:lastModifiedBy>
  <cp:revision>165</cp:revision>
  <dcterms:created xsi:type="dcterms:W3CDTF">2011-03-25T18:27:23Z</dcterms:created>
  <dcterms:modified xsi:type="dcterms:W3CDTF">2019-01-31T12:35:03Z</dcterms:modified>
</cp:coreProperties>
</file>